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2.png" ContentType="image/png"/>
  <Override PartName="/ppt/media/image9.jpeg" ContentType="image/jpeg"/>
  <Override PartName="/ppt/media/image17.jpeg" ContentType="image/jpeg"/>
  <Override PartName="/ppt/media/image3.png" ContentType="image/png"/>
  <Override PartName="/ppt/media/image6.jpeg" ContentType="image/jpeg"/>
  <Override PartName="/ppt/media/image4.png" ContentType="image/png"/>
  <Override PartName="/ppt/media/image7.png" ContentType="image/png"/>
  <Override PartName="/ppt/media/image5.jpeg" ContentType="image/jpeg"/>
  <Override PartName="/ppt/media/image23.jpeg" ContentType="image/jpeg"/>
  <Override PartName="/ppt/media/image8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4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BxvEvU4WcAM" TargetMode="Externa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0ox0IYv1vjs" TargetMode="External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beta.theglobeandmail.com/news/national/canada-150/kent-monkman-shame-and-prejudice/article33515775/?ref=http://www.theglobeandmail.com&amp;" TargetMode="Externa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VGQ5J-_9r6c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0" lang="en-CA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ARTT 399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en-CA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Critical Issues for Painters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Sept 18, 2017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Content Placeholder 3" descr=""/>
          <p:cNvPicPr/>
          <p:nvPr/>
        </p:nvPicPr>
        <p:blipFill>
          <a:blip r:embed="rId1"/>
          <a:stretch/>
        </p:blipFill>
        <p:spPr>
          <a:xfrm>
            <a:off x="3184200" y="365040"/>
            <a:ext cx="5822280" cy="598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Content Placeholder 5" descr=""/>
          <p:cNvPicPr/>
          <p:nvPr/>
        </p:nvPicPr>
        <p:blipFill>
          <a:blip r:embed="rId1"/>
          <a:stretch/>
        </p:blipFill>
        <p:spPr>
          <a:xfrm>
            <a:off x="1980000" y="365040"/>
            <a:ext cx="8230680" cy="639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88360" y="1074240"/>
            <a:ext cx="11518920" cy="490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Content Placeholder 3" descr=""/>
          <p:cNvPicPr/>
          <p:nvPr/>
        </p:nvPicPr>
        <p:blipFill>
          <a:blip r:embed="rId1"/>
          <a:stretch/>
        </p:blipFill>
        <p:spPr>
          <a:xfrm>
            <a:off x="3307680" y="175320"/>
            <a:ext cx="5575320" cy="629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Content Placeholder 3" descr=""/>
          <p:cNvPicPr/>
          <p:nvPr/>
        </p:nvPicPr>
        <p:blipFill>
          <a:blip r:embed="rId1"/>
          <a:stretch/>
        </p:blipFill>
        <p:spPr>
          <a:xfrm>
            <a:off x="2673360" y="749520"/>
            <a:ext cx="6844320" cy="568152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dir="0" dist="0">
              <a:srgbClr val="000000">
                <a:alpha val="41000"/>
              </a:srgbClr>
            </a:outerShdw>
          </a:effectLst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Content Placeholder 3" descr=""/>
          <p:cNvPicPr/>
          <p:nvPr/>
        </p:nvPicPr>
        <p:blipFill>
          <a:blip r:embed="rId1"/>
          <a:stretch/>
        </p:blipFill>
        <p:spPr>
          <a:xfrm>
            <a:off x="2723400" y="365040"/>
            <a:ext cx="6744240" cy="616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Content Placeholder 3" descr=""/>
          <p:cNvPicPr/>
          <p:nvPr/>
        </p:nvPicPr>
        <p:blipFill>
          <a:blip r:embed="rId1"/>
          <a:stretch/>
        </p:blipFill>
        <p:spPr>
          <a:xfrm>
            <a:off x="1932840" y="365040"/>
            <a:ext cx="8325360" cy="589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3489120" y="6255720"/>
            <a:ext cx="53661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https://www.youtube.com/watch?v=BxvEvU4WcAM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3024000" y="792000"/>
            <a:ext cx="6335280" cy="475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3523680" y="2637720"/>
            <a:ext cx="4971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https://www.youtube.com/watch?v=0ox0IYv1vjs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Content Placeholder 3" descr=""/>
          <p:cNvPicPr/>
          <p:nvPr/>
        </p:nvPicPr>
        <p:blipFill>
          <a:blip r:embed="rId1"/>
          <a:stretch/>
        </p:blipFill>
        <p:spPr>
          <a:xfrm>
            <a:off x="3241800" y="622080"/>
            <a:ext cx="5707440" cy="600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2"/>
          <p:cNvSpPr/>
          <p:nvPr/>
        </p:nvSpPr>
        <p:spPr>
          <a:xfrm>
            <a:off x="1620000" y="6048000"/>
            <a:ext cx="87472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https://beta.theglobeandmail.com/news/national/canada-150/kent-monkman-shame-and-prejudice/article33515775/?ref=http://www.theglobeandmail.com&amp;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876240" y="144000"/>
            <a:ext cx="10476360" cy="58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068000" y="737640"/>
            <a:ext cx="3923280" cy="523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Content Placeholder 3" descr=""/>
          <p:cNvPicPr/>
          <p:nvPr/>
        </p:nvPicPr>
        <p:blipFill>
          <a:blip r:embed="rId1"/>
          <a:stretch/>
        </p:blipFill>
        <p:spPr>
          <a:xfrm>
            <a:off x="1985760" y="365040"/>
            <a:ext cx="8219160" cy="603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2880000" y="1046880"/>
            <a:ext cx="6532920" cy="500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0ox0IYv1vjs" descr=""/>
          <p:cNvPicPr/>
          <p:nvPr/>
        </p:nvPicPr>
        <p:blipFill>
          <a:blip r:embed="rId1"/>
          <a:stretch/>
        </p:blipFill>
        <p:spPr>
          <a:xfrm>
            <a:off x="1704240" y="1027800"/>
            <a:ext cx="8782560" cy="493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3600000" y="3141720"/>
            <a:ext cx="51498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https://www.youtube.com/watch?v=VGQ5J-_9r6c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1908000" y="306360"/>
            <a:ext cx="8422920" cy="631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010320" y="1296000"/>
            <a:ext cx="6348960" cy="438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592000" y="1071000"/>
            <a:ext cx="7304760" cy="490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Content Placeholder 3" descr=""/>
          <p:cNvPicPr/>
          <p:nvPr/>
        </p:nvPicPr>
        <p:blipFill>
          <a:blip r:embed="rId1"/>
          <a:stretch/>
        </p:blipFill>
        <p:spPr>
          <a:xfrm>
            <a:off x="3261600" y="365040"/>
            <a:ext cx="5667480" cy="635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Content Placeholder 3" descr=""/>
          <p:cNvPicPr/>
          <p:nvPr/>
        </p:nvPicPr>
        <p:blipFill>
          <a:blip r:embed="rId1"/>
          <a:stretch/>
        </p:blipFill>
        <p:spPr>
          <a:xfrm>
            <a:off x="3870720" y="590040"/>
            <a:ext cx="4449600" cy="568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859920" y="326520"/>
            <a:ext cx="4635360" cy="629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</TotalTime>
  <Application>LibreOffice/5.2.6.2$Windows_x86 LibreOffice_project/a3100ed2409ebf1c212f5048fbe377c281438fdc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2016-09-16T03:30:03Z</dcterms:created>
  <dc:creator>David Lerue</dc:creator>
  <dc:description/>
  <dc:language>en-CA</dc:language>
  <cp:lastModifiedBy/>
  <dcterms:modified xsi:type="dcterms:W3CDTF">2017-09-15T16:52:05Z</dcterms:modified>
  <cp:revision>15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